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35" autoAdjust="0"/>
    <p:restoredTop sz="94660"/>
  </p:normalViewPr>
  <p:slideViewPr>
    <p:cSldViewPr>
      <p:cViewPr varScale="1">
        <p:scale>
          <a:sx n="83" d="100"/>
          <a:sy n="83" d="100"/>
        </p:scale>
        <p:origin x="-1411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41BA6-7637-48D5-A13A-A3715423E72B}" type="datetimeFigureOut">
              <a:rPr lang="ru-RU" smtClean="0"/>
              <a:t>14.06.2021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9B912FF-3DEE-4B88-B024-3965F33140E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41BA6-7637-48D5-A13A-A3715423E72B}" type="datetimeFigureOut">
              <a:rPr lang="ru-RU" smtClean="0"/>
              <a:t>14.06.2021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912FF-3DEE-4B88-B024-3965F33140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41BA6-7637-48D5-A13A-A3715423E72B}" type="datetimeFigureOut">
              <a:rPr lang="ru-RU" smtClean="0"/>
              <a:t>14.06.2021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912FF-3DEE-4B88-B024-3965F33140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41BA6-7637-48D5-A13A-A3715423E72B}" type="datetimeFigureOut">
              <a:rPr lang="ru-RU" smtClean="0"/>
              <a:t>14.06.2021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912FF-3DEE-4B88-B024-3965F33140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41BA6-7637-48D5-A13A-A3715423E72B}" type="datetimeFigureOut">
              <a:rPr lang="ru-RU" smtClean="0"/>
              <a:t>14.06.2021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912FF-3DEE-4B88-B024-3965F33140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41BA6-7637-48D5-A13A-A3715423E72B}" type="datetimeFigureOut">
              <a:rPr lang="ru-RU" smtClean="0"/>
              <a:t>14.06.2021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912FF-3DEE-4B88-B024-3965F33140E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41BA6-7637-48D5-A13A-A3715423E72B}" type="datetimeFigureOut">
              <a:rPr lang="ru-RU" smtClean="0"/>
              <a:t>14.06.2021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912FF-3DEE-4B88-B024-3965F33140E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41BA6-7637-48D5-A13A-A3715423E72B}" type="datetimeFigureOut">
              <a:rPr lang="ru-RU" smtClean="0"/>
              <a:t>14.06.2021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912FF-3DEE-4B88-B024-3965F33140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41BA6-7637-48D5-A13A-A3715423E72B}" type="datetimeFigureOut">
              <a:rPr lang="ru-RU" smtClean="0"/>
              <a:t>14.06.2021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912FF-3DEE-4B88-B024-3965F33140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41BA6-7637-48D5-A13A-A3715423E72B}" type="datetimeFigureOut">
              <a:rPr lang="ru-RU" smtClean="0"/>
              <a:t>14.06.2021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912FF-3DEE-4B88-B024-3965F33140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41BA6-7637-48D5-A13A-A3715423E72B}" type="datetimeFigureOut">
              <a:rPr lang="ru-RU" smtClean="0"/>
              <a:t>14.06.2021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912FF-3DEE-4B88-B024-3965F33140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02B41BA6-7637-48D5-A13A-A3715423E72B}" type="datetimeFigureOut">
              <a:rPr lang="ru-RU" smtClean="0"/>
              <a:t>14.06.2021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F9B912FF-3DEE-4B88-B024-3965F33140E0}" type="slidenum">
              <a:rPr lang="ru-RU" smtClean="0"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de-DE" sz="3600" dirty="0"/>
              <a:t>Obligatorische Maßnahmen </a:t>
            </a:r>
            <a:r>
              <a:rPr lang="de-DE" sz="3600" dirty="0" smtClean="0"/>
              <a:t/>
            </a:r>
            <a:br>
              <a:rPr lang="de-DE" sz="3600" dirty="0" smtClean="0"/>
            </a:br>
            <a:r>
              <a:rPr lang="de-DE" sz="3600" dirty="0" smtClean="0"/>
              <a:t>des </a:t>
            </a:r>
            <a:r>
              <a:rPr lang="de-DE" sz="3600" dirty="0"/>
              <a:t>Bildungseinflusses </a:t>
            </a:r>
            <a:r>
              <a:rPr lang="de-DE" sz="3600" dirty="0" smtClean="0"/>
              <a:t/>
            </a:r>
            <a:br>
              <a:rPr lang="de-DE" sz="3600" dirty="0" smtClean="0"/>
            </a:br>
            <a:r>
              <a:rPr lang="de-DE" sz="3600" dirty="0" smtClean="0"/>
              <a:t>nach </a:t>
            </a:r>
            <a:r>
              <a:rPr lang="de-DE" sz="3600" dirty="0"/>
              <a:t>dem Strafgesetzbuch </a:t>
            </a:r>
            <a:br>
              <a:rPr lang="de-DE" sz="3600" dirty="0"/>
            </a:br>
            <a:r>
              <a:rPr lang="de-DE" sz="3600" dirty="0" smtClean="0"/>
              <a:t>der </a:t>
            </a:r>
            <a:r>
              <a:rPr lang="de-DE" sz="3600" dirty="0"/>
              <a:t>Russischen Föderation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Eli</a:t>
            </a:r>
            <a:r>
              <a:rPr lang="en-US" dirty="0" err="1" smtClean="0"/>
              <a:t>zaveta</a:t>
            </a:r>
            <a:r>
              <a:rPr lang="en-US" dirty="0" smtClean="0"/>
              <a:t> </a:t>
            </a:r>
            <a:r>
              <a:rPr lang="en-US" dirty="0" err="1" smtClean="0"/>
              <a:t>Ovchinnikova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4831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Wahl und Festsetzung </a:t>
            </a:r>
            <a:br>
              <a:rPr lang="de-DE" dirty="0" smtClean="0"/>
            </a:br>
            <a:r>
              <a:rPr lang="de-DE" dirty="0" smtClean="0"/>
              <a:t>der </a:t>
            </a:r>
            <a:r>
              <a:rPr lang="de-DE" dirty="0"/>
              <a:t>Strafe </a:t>
            </a:r>
            <a:r>
              <a:rPr lang="de-DE" dirty="0" smtClean="0"/>
              <a:t>für Minderjährige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dirty="0" smtClean="0"/>
              <a:t>Der Tatbestand </a:t>
            </a:r>
            <a:r>
              <a:rPr lang="is-IS" dirty="0" smtClean="0"/>
              <a:t>des Verbrechens </a:t>
            </a:r>
          </a:p>
          <a:p>
            <a:r>
              <a:rPr lang="is-IS" dirty="0" smtClean="0"/>
              <a:t>Die Schwere </a:t>
            </a:r>
            <a:r>
              <a:rPr lang="is-IS" dirty="0" smtClean="0"/>
              <a:t>des Verbrechens </a:t>
            </a:r>
          </a:p>
          <a:p>
            <a:r>
              <a:rPr lang="is-IS" dirty="0" smtClean="0"/>
              <a:t>Sozial-psychologische </a:t>
            </a:r>
            <a:r>
              <a:rPr lang="is-IS" dirty="0"/>
              <a:t>Voraussetzungen </a:t>
            </a:r>
            <a:endParaRPr lang="is-IS" dirty="0" smtClean="0"/>
          </a:p>
          <a:p>
            <a:r>
              <a:rPr lang="is-IS" dirty="0"/>
              <a:t>M</a:t>
            </a:r>
            <a:r>
              <a:rPr lang="is-IS" dirty="0" smtClean="0"/>
              <a:t>oralisch-ethische </a:t>
            </a:r>
            <a:r>
              <a:rPr lang="is-IS" dirty="0"/>
              <a:t>Nuancen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1111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400" dirty="0" smtClean="0"/>
              <a:t>Minderjährige </a:t>
            </a:r>
            <a:r>
              <a:rPr lang="ru-RU" sz="2400" dirty="0" smtClean="0"/>
              <a:t>– </a:t>
            </a:r>
            <a:r>
              <a:rPr lang="de-DE" sz="2400" dirty="0" smtClean="0"/>
              <a:t>unter</a:t>
            </a:r>
            <a:r>
              <a:rPr lang="en-US" sz="2400" dirty="0" smtClean="0"/>
              <a:t> 18 </a:t>
            </a:r>
            <a:r>
              <a:rPr lang="de-DE" sz="2400" dirty="0" smtClean="0"/>
              <a:t>Jahren</a:t>
            </a:r>
            <a:r>
              <a:rPr lang="en-US" sz="2400" dirty="0" smtClean="0"/>
              <a:t> </a:t>
            </a:r>
            <a:r>
              <a:rPr lang="en-US" sz="2400" dirty="0" smtClean="0"/>
              <a:t>alt </a:t>
            </a:r>
            <a:endParaRPr lang="ru-RU" sz="2400" dirty="0" smtClean="0"/>
          </a:p>
          <a:p>
            <a:r>
              <a:rPr lang="de-DE" sz="2400" dirty="0" smtClean="0"/>
              <a:t>Heranwachsende </a:t>
            </a:r>
            <a:r>
              <a:rPr lang="en-US" sz="2400" dirty="0" smtClean="0"/>
              <a:t>– </a:t>
            </a:r>
            <a:r>
              <a:rPr lang="en-US" sz="2400" dirty="0" smtClean="0"/>
              <a:t>18–</a:t>
            </a:r>
            <a:r>
              <a:rPr lang="en-US" sz="2400" dirty="0" smtClean="0"/>
              <a:t>20 </a:t>
            </a:r>
            <a:r>
              <a:rPr lang="de-DE" sz="2400" dirty="0" smtClean="0"/>
              <a:t>Jahre</a:t>
            </a:r>
            <a:r>
              <a:rPr lang="en-US" sz="2400" dirty="0" smtClean="0"/>
              <a:t> alt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556943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Die </a:t>
            </a:r>
            <a:r>
              <a:rPr lang="de-DE" sz="2400" dirty="0" smtClean="0"/>
              <a:t>Minderjährigkeit </a:t>
            </a:r>
            <a:r>
              <a:rPr lang="de-DE" sz="2400" dirty="0"/>
              <a:t>des Täters </a:t>
            </a:r>
            <a:r>
              <a:rPr lang="de-DE" sz="2400" dirty="0" smtClean="0"/>
              <a:t>gilt als ein mildernder Umstand (Art. 61 </a:t>
            </a:r>
            <a:r>
              <a:rPr lang="de-DE" sz="2400" dirty="0" err="1" smtClean="0"/>
              <a:t>StGb</a:t>
            </a:r>
            <a:r>
              <a:rPr lang="de-DE" sz="2400" dirty="0" smtClean="0"/>
              <a:t> RF)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633900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908720"/>
            <a:ext cx="7315200" cy="1154097"/>
          </a:xfrm>
        </p:spPr>
        <p:txBody>
          <a:bodyPr>
            <a:normAutofit fontScale="90000"/>
          </a:bodyPr>
          <a:lstStyle/>
          <a:p>
            <a:r>
              <a:rPr lang="is-IS" dirty="0" smtClean="0"/>
              <a:t>Obligatorische </a:t>
            </a:r>
            <a:r>
              <a:rPr lang="is-IS" dirty="0"/>
              <a:t>Maßnahmen </a:t>
            </a:r>
            <a:r>
              <a:rPr lang="is-IS" dirty="0" smtClean="0"/>
              <a:t/>
            </a:r>
            <a:br>
              <a:rPr lang="is-IS" dirty="0" smtClean="0"/>
            </a:br>
            <a:r>
              <a:rPr lang="is-IS" dirty="0" smtClean="0"/>
              <a:t>des Bildungseinflusses (OMBE)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348881"/>
            <a:ext cx="8352928" cy="3960480"/>
          </a:xfrm>
        </p:spPr>
        <p:txBody>
          <a:bodyPr>
            <a:normAutofit/>
          </a:bodyPr>
          <a:lstStyle/>
          <a:p>
            <a:r>
              <a:rPr lang="en-US" dirty="0"/>
              <a:t> </a:t>
            </a:r>
            <a:r>
              <a:rPr lang="en-US" dirty="0" smtClean="0"/>
              <a:t>Die </a:t>
            </a:r>
            <a:r>
              <a:rPr lang="de-DE" dirty="0" smtClean="0"/>
              <a:t>Maßregel </a:t>
            </a:r>
            <a:r>
              <a:rPr lang="de-DE" dirty="0"/>
              <a:t>des staatlichen Zwangs, die keine Kriminalstrafen </a:t>
            </a:r>
            <a:r>
              <a:rPr lang="de-DE" dirty="0" smtClean="0"/>
              <a:t>darstellen und gelten </a:t>
            </a:r>
            <a:r>
              <a:rPr lang="de-DE" dirty="0"/>
              <a:t>für Minderjährige, die ein Verbrechen begangen haben, um sie zu korrigieren. </a:t>
            </a:r>
            <a:endParaRPr lang="de-DE" dirty="0" smtClean="0"/>
          </a:p>
          <a:p>
            <a:endParaRPr lang="de-DE" dirty="0"/>
          </a:p>
          <a:p>
            <a:r>
              <a:rPr lang="de-DE" dirty="0" smtClean="0"/>
              <a:t>Liste der OMBE:</a:t>
            </a:r>
          </a:p>
          <a:p>
            <a:pPr marL="502920" indent="-457200">
              <a:buFont typeface="+mj-lt"/>
              <a:buAutoNum type="arabicPeriod"/>
            </a:pPr>
            <a:r>
              <a:rPr lang="de-DE" dirty="0" smtClean="0"/>
              <a:t>Die Warnung</a:t>
            </a:r>
            <a:r>
              <a:rPr lang="de-DE" dirty="0" smtClean="0"/>
              <a:t>;</a:t>
            </a:r>
          </a:p>
          <a:p>
            <a:pPr marL="502920" indent="-457200">
              <a:buFont typeface="+mj-lt"/>
              <a:buAutoNum type="arabicPeriod"/>
            </a:pPr>
            <a:r>
              <a:rPr lang="de-DE" dirty="0" smtClean="0"/>
              <a:t>Die Übertragung </a:t>
            </a:r>
            <a:r>
              <a:rPr lang="de-DE" dirty="0"/>
              <a:t>der Aufsicht eines minderjährigen </a:t>
            </a:r>
            <a:r>
              <a:rPr lang="de-DE" dirty="0" smtClean="0"/>
              <a:t>Jugendliche;</a:t>
            </a:r>
          </a:p>
          <a:p>
            <a:pPr marL="502920" indent="-457200">
              <a:buFont typeface="+mj-lt"/>
              <a:buAutoNum type="arabicPeriod"/>
            </a:pPr>
            <a:r>
              <a:rPr lang="de-DE" dirty="0" smtClean="0"/>
              <a:t>Die Anforderung</a:t>
            </a:r>
            <a:r>
              <a:rPr lang="de-DE" dirty="0" smtClean="0"/>
              <a:t>, den </a:t>
            </a:r>
            <a:r>
              <a:rPr lang="de-DE" dirty="0"/>
              <a:t>verursachten Schaden </a:t>
            </a:r>
            <a:r>
              <a:rPr lang="de-DE" dirty="0" smtClean="0"/>
              <a:t>wiedergutzumachen;</a:t>
            </a:r>
          </a:p>
          <a:p>
            <a:pPr marL="502920" indent="-457200">
              <a:buFont typeface="+mj-lt"/>
              <a:buAutoNum type="arabicPeriod"/>
            </a:pPr>
            <a:r>
              <a:rPr lang="en-US" dirty="0" smtClean="0"/>
              <a:t>Der </a:t>
            </a:r>
            <a:r>
              <a:rPr lang="en-US" dirty="0" err="1" smtClean="0"/>
              <a:t>Jugendarrest</a:t>
            </a:r>
            <a:endParaRPr lang="en-US" dirty="0" smtClean="0"/>
          </a:p>
          <a:p>
            <a:pPr marL="502920" indent="-457200">
              <a:buFont typeface="+mj-lt"/>
              <a:buAutoNum type="arabicPeriod"/>
            </a:pPr>
            <a:r>
              <a:rPr lang="de-DE" dirty="0" smtClean="0"/>
              <a:t>Die Anforderung</a:t>
            </a:r>
            <a:r>
              <a:rPr lang="de-DE" dirty="0"/>
              <a:t>, eine Ausbildungs- oder Arbeitsstelle anzunehmen</a:t>
            </a:r>
            <a:endParaRPr lang="de-DE" dirty="0" smtClean="0"/>
          </a:p>
          <a:p>
            <a:pPr marL="502920" indent="-457200">
              <a:buFont typeface="+mj-lt"/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5217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Hauptziel</a:t>
            </a:r>
            <a:r>
              <a:rPr lang="de-DE" dirty="0" smtClean="0"/>
              <a:t> der Behörden  </a:t>
            </a:r>
            <a:endParaRPr lang="de-DE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Die Besserung </a:t>
            </a:r>
            <a:r>
              <a:rPr lang="de-DE" dirty="0" smtClean="0"/>
              <a:t>der minderjährigen Jugendlichen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3144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544715"/>
            <a:ext cx="7992888" cy="1154097"/>
          </a:xfrm>
        </p:spPr>
        <p:txBody>
          <a:bodyPr>
            <a:normAutofit/>
          </a:bodyPr>
          <a:lstStyle/>
          <a:p>
            <a:r>
              <a:rPr lang="de-DE" sz="3200" dirty="0" smtClean="0"/>
              <a:t>Ich </a:t>
            </a:r>
            <a:r>
              <a:rPr lang="de-DE" sz="3200" dirty="0"/>
              <a:t>bedanke mich für ihre </a:t>
            </a:r>
            <a:r>
              <a:rPr lang="de-DE" sz="3200" dirty="0" smtClean="0"/>
              <a:t>Aufmerksamkeit!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033750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ерспектива">
  <a:themeElements>
    <a:clrScheme name="Перспектива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ерспектив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61</TotalTime>
  <Words>124</Words>
  <Application>Microsoft Office PowerPoint</Application>
  <PresentationFormat>Экран (4:3)</PresentationFormat>
  <Paragraphs>22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Перспектива</vt:lpstr>
      <vt:lpstr>Obligatorische Maßnahmen  des Bildungseinflusses  nach dem Strafgesetzbuch  der Russischen Föderation</vt:lpstr>
      <vt:lpstr>Wahl und Festsetzung  der Strafe für Minderjährige </vt:lpstr>
      <vt:lpstr>Презентация PowerPoint</vt:lpstr>
      <vt:lpstr>Презентация PowerPoint</vt:lpstr>
      <vt:lpstr>Obligatorische Maßnahmen  des Bildungseinflusses (OMBE)</vt:lpstr>
      <vt:lpstr>Hauptziel der Behörden  </vt:lpstr>
      <vt:lpstr>Ich bedanke mich für ihre Aufmerksamkeit!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Obligatorische Maßnahmen  des Bildungseinflusses  nach dem Strafgesetzbuch  der Russischen Föderation</dc:title>
  <dc:creator>Liza</dc:creator>
  <cp:lastModifiedBy>Liza</cp:lastModifiedBy>
  <cp:revision>14</cp:revision>
  <dcterms:created xsi:type="dcterms:W3CDTF">2021-06-13T12:40:31Z</dcterms:created>
  <dcterms:modified xsi:type="dcterms:W3CDTF">2021-06-14T16:50:35Z</dcterms:modified>
</cp:coreProperties>
</file>