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15.06.2021</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15.06.2021</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15.06.2021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15.06.2021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15.06.2021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15.06.2021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15.06.2021</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15.06.2021</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15.06.2021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de-DE" dirty="0" err="1"/>
              <a:t>Danilov</a:t>
            </a:r>
            <a:r>
              <a:rPr lang="de-DE" dirty="0"/>
              <a:t> Kirill</a:t>
            </a:r>
          </a:p>
          <a:p>
            <a:r>
              <a:rPr lang="de-DE" dirty="0" err="1"/>
              <a:t>Pskower</a:t>
            </a:r>
            <a:r>
              <a:rPr lang="de-DE" dirty="0"/>
              <a:t> Staatliche Universität</a:t>
            </a:r>
          </a:p>
          <a:p>
            <a:endParaRPr lang="ru-RU" dirty="0"/>
          </a:p>
        </p:txBody>
      </p:sp>
      <p:sp>
        <p:nvSpPr>
          <p:cNvPr id="2" name="Заголовок 1"/>
          <p:cNvSpPr>
            <a:spLocks noGrp="1"/>
          </p:cNvSpPr>
          <p:nvPr>
            <p:ph type="ctrTitle"/>
          </p:nvPr>
        </p:nvSpPr>
        <p:spPr/>
        <p:txBody>
          <a:bodyPr/>
          <a:lstStyle/>
          <a:p>
            <a:r>
              <a:rPr lang="en-US" dirty="0" err="1"/>
              <a:t>Verwaltungsaufsicht</a:t>
            </a:r>
            <a:endParaRPr lang="ru-RU" dirty="0"/>
          </a:p>
        </p:txBody>
      </p:sp>
    </p:spTree>
    <p:extLst>
      <p:ext uri="{BB962C8B-B14F-4D97-AF65-F5344CB8AC3E}">
        <p14:creationId xmlns:p14="http://schemas.microsoft.com/office/powerpoint/2010/main" val="388106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de-DE" dirty="0"/>
              <a:t>Die Verwaltungsaufsicht bedeutet Maßnahmen, die darauf abzielen, wiederholte rechtswidrige Handlungen von einer bestimmten Person zu verhindern, die früher verurteilt wurde. Überwachung ist kein Strafmaß, es ist eine vorbeugende Maßnahme.</a:t>
            </a:r>
            <a:endParaRPr lang="ru-RU" dirty="0"/>
          </a:p>
        </p:txBody>
      </p:sp>
      <p:sp>
        <p:nvSpPr>
          <p:cNvPr id="2" name="Заголовок 1"/>
          <p:cNvSpPr>
            <a:spLocks noGrp="1"/>
          </p:cNvSpPr>
          <p:nvPr>
            <p:ph type="title"/>
          </p:nvPr>
        </p:nvSpPr>
        <p:spPr/>
        <p:txBody>
          <a:bodyPr/>
          <a:lstStyle/>
          <a:p>
            <a:r>
              <a:rPr lang="en-US" dirty="0"/>
              <a:t>D</a:t>
            </a:r>
            <a:r>
              <a:rPr lang="en-US" dirty="0" smtClean="0"/>
              <a:t>ie</a:t>
            </a:r>
            <a:r>
              <a:rPr lang="en-US" dirty="0"/>
              <a:t> </a:t>
            </a:r>
            <a:r>
              <a:rPr lang="en-US" dirty="0" err="1"/>
              <a:t>Bestimmung</a:t>
            </a:r>
            <a:endParaRPr lang="ru-RU" dirty="0"/>
          </a:p>
        </p:txBody>
      </p:sp>
    </p:spTree>
    <p:extLst>
      <p:ext uri="{BB962C8B-B14F-4D97-AF65-F5344CB8AC3E}">
        <p14:creationId xmlns:p14="http://schemas.microsoft.com/office/powerpoint/2010/main" val="644865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96752"/>
            <a:ext cx="9144000" cy="5661248"/>
          </a:xfrm>
        </p:spPr>
        <p:txBody>
          <a:bodyPr/>
          <a:lstStyle/>
          <a:p>
            <a:pPr marL="514350" indent="-514350">
              <a:buAutoNum type="arabicPeriod"/>
            </a:pPr>
            <a:r>
              <a:rPr lang="en-US" sz="2000" dirty="0" err="1" smtClean="0"/>
              <a:t>über</a:t>
            </a:r>
            <a:r>
              <a:rPr lang="en-US" sz="2000" dirty="0" smtClean="0"/>
              <a:t> </a:t>
            </a:r>
            <a:r>
              <a:rPr lang="en-US" sz="2000" dirty="0"/>
              <a:t>18 </a:t>
            </a:r>
            <a:r>
              <a:rPr lang="en-US" sz="2000" dirty="0" err="1"/>
              <a:t>Jahre</a:t>
            </a:r>
            <a:r>
              <a:rPr lang="en-US" sz="2000" dirty="0"/>
              <a:t> </a:t>
            </a:r>
            <a:r>
              <a:rPr lang="en-US" sz="2000" dirty="0" err="1" smtClean="0"/>
              <a:t>sein</a:t>
            </a:r>
            <a:r>
              <a:rPr lang="en-US" sz="2000" dirty="0" smtClean="0"/>
              <a:t>         2.</a:t>
            </a:r>
            <a:r>
              <a:rPr lang="ru-RU" dirty="0" smtClean="0"/>
              <a:t> </a:t>
            </a:r>
            <a:r>
              <a:rPr lang="de-DE" sz="1800" dirty="0"/>
              <a:t>der Mann kam aus der Haf</a:t>
            </a:r>
            <a:r>
              <a:rPr lang="ru-RU" sz="1800" dirty="0" smtClean="0"/>
              <a:t>             </a:t>
            </a:r>
            <a:r>
              <a:rPr lang="en-US" sz="1800" dirty="0" smtClean="0"/>
              <a:t> </a:t>
            </a:r>
            <a:r>
              <a:rPr lang="ru-RU" sz="2000" dirty="0" smtClean="0"/>
              <a:t>3</a:t>
            </a:r>
            <a:r>
              <a:rPr lang="en-US" sz="2000" dirty="0" smtClean="0"/>
              <a:t>.</a:t>
            </a:r>
            <a:r>
              <a:rPr lang="en-US" dirty="0"/>
              <a:t> </a:t>
            </a:r>
            <a:r>
              <a:rPr lang="en-US" sz="2000" dirty="0" err="1"/>
              <a:t>Vorstrafenregister</a:t>
            </a:r>
            <a:endParaRPr lang="ru-RU" sz="2000" b="1" dirty="0"/>
          </a:p>
        </p:txBody>
      </p:sp>
      <p:sp>
        <p:nvSpPr>
          <p:cNvPr id="2" name="Заголовок 1"/>
          <p:cNvSpPr>
            <a:spLocks noGrp="1"/>
          </p:cNvSpPr>
          <p:nvPr>
            <p:ph type="title"/>
          </p:nvPr>
        </p:nvSpPr>
        <p:spPr>
          <a:xfrm>
            <a:off x="457200" y="188640"/>
            <a:ext cx="8229600" cy="1008112"/>
          </a:xfrm>
        </p:spPr>
        <p:txBody>
          <a:bodyPr>
            <a:normAutofit fontScale="90000"/>
          </a:bodyPr>
          <a:lstStyle/>
          <a:p>
            <a:r>
              <a:rPr lang="de-DE" sz="3600" dirty="0"/>
              <a:t>Überwachung kann nur unter den folgenden Bedingungen festgelegt werden</a:t>
            </a:r>
            <a:r>
              <a:rPr lang="de-DE" dirty="0"/>
              <a:t>:</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0888"/>
            <a:ext cx="269979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060848"/>
            <a:ext cx="273630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442" y="2276872"/>
            <a:ext cx="28575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227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de-DE" dirty="0" smtClean="0"/>
              <a:t>Die </a:t>
            </a:r>
            <a:r>
              <a:rPr lang="de-DE" dirty="0"/>
              <a:t>Zahl der </a:t>
            </a:r>
            <a:r>
              <a:rPr lang="en-US" dirty="0">
                <a:effectLst/>
              </a:rPr>
              <a:t>Verwaltungsaufsicht</a:t>
            </a:r>
            <a:endParaRPr lang="ru-RU" dirty="0"/>
          </a:p>
        </p:txBody>
      </p:sp>
      <p:pic>
        <p:nvPicPr>
          <p:cNvPr id="1026" name="Picture 2" descr="C:\Users\Kirill\Downloads\char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12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620688"/>
            <a:ext cx="8229600" cy="5976664"/>
          </a:xfrm>
        </p:spPr>
        <p:txBody>
          <a:bodyPr>
            <a:normAutofit/>
          </a:bodyPr>
          <a:lstStyle/>
          <a:p>
            <a:r>
              <a:rPr lang="de-DE" sz="3600" dirty="0"/>
              <a:t>Die Grafik zeigt die Statistiken von 2017 bis 2020. Daraus folgt, dass die Zahl der Verwaltungsaufsicht in den letzten zwei Jahren abgenommen hat, das heißt, es gibt eine positive Dynamik und ich denke, in den nächsten paar Jahren wird diese Zahl abnehmen.</a:t>
            </a:r>
            <a:endParaRPr lang="ru-RU" sz="3600"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60992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lgn="ctr"/>
            <a:endParaRPr lang="ru-RU" sz="4800" dirty="0" smtClean="0"/>
          </a:p>
          <a:p>
            <a:pPr marL="0" indent="0" algn="ctr">
              <a:buNone/>
            </a:pPr>
            <a:r>
              <a:rPr lang="en-US" sz="4800" dirty="0" err="1" smtClean="0"/>
              <a:t>Danke</a:t>
            </a:r>
            <a:r>
              <a:rPr lang="en-US" sz="4800" dirty="0" smtClean="0"/>
              <a:t> </a:t>
            </a:r>
            <a:r>
              <a:rPr lang="en-US" sz="4800" dirty="0" err="1"/>
              <a:t>für</a:t>
            </a:r>
            <a:r>
              <a:rPr lang="en-US" sz="4800" dirty="0"/>
              <a:t> </a:t>
            </a:r>
            <a:r>
              <a:rPr lang="en-US" sz="4800" dirty="0" err="1"/>
              <a:t>Ihre</a:t>
            </a:r>
            <a:r>
              <a:rPr lang="en-US" sz="4800" dirty="0"/>
              <a:t> </a:t>
            </a:r>
            <a:r>
              <a:rPr lang="en-US" sz="4800" dirty="0" err="1"/>
              <a:t>Aufmerksamkeit</a:t>
            </a:r>
            <a:r>
              <a:rPr lang="en-US" sz="4800" dirty="0"/>
              <a:t>.</a:t>
            </a:r>
            <a:endParaRPr lang="ru-RU" sz="4800"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42027354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TotalTime>
  <Words>124</Words>
  <Application>Microsoft Office PowerPoint</Application>
  <PresentationFormat>Экран (4:3)</PresentationFormat>
  <Paragraphs>11</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Бумажная</vt:lpstr>
      <vt:lpstr>Verwaltungsaufsicht</vt:lpstr>
      <vt:lpstr>Die Bestimmung</vt:lpstr>
      <vt:lpstr>Überwachung kann nur unter den folgenden Bedingungen festgelegt werden:</vt:lpstr>
      <vt:lpstr>Die Zahl der Verwaltungsaufsicht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Verwaltungsaufsicht</dc:title>
  <dc:creator>Kirill</dc:creator>
  <cp:lastModifiedBy>ser</cp:lastModifiedBy>
  <cp:revision>4</cp:revision>
  <dcterms:created xsi:type="dcterms:W3CDTF">2021-06-15T08:09:22Z</dcterms:created>
  <dcterms:modified xsi:type="dcterms:W3CDTF">2021-06-15T13:05:23Z</dcterms:modified>
</cp:coreProperties>
</file>